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8101042" cy="5357849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>Міністерство </a:t>
            </a:r>
            <a:r>
              <a:rPr lang="uk-UA" sz="2700" b="1" dirty="0"/>
              <a:t>освіти і науки України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Херсонський державний університет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Факультет економіки та менеджменту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 smtClean="0"/>
              <a:t>Кафедра менеджменту і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uk-UA" sz="2700" b="1" dirty="0" smtClean="0"/>
              <a:t>”</a:t>
            </a:r>
            <a:r>
              <a:rPr lang="ru-RU" sz="2400" dirty="0"/>
              <a:t> </a:t>
            </a:r>
            <a:r>
              <a:rPr lang="ru-RU" sz="2400" b="1" dirty="0" err="1" smtClean="0"/>
              <a:t>Методи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прийняття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управлінських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рішень</a:t>
            </a:r>
            <a:r>
              <a:rPr lang="uk-UA" sz="2700" b="1" dirty="0" smtClean="0"/>
              <a:t>”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Галузь знань </a:t>
            </a:r>
            <a:r>
              <a:rPr lang="uk-UA" sz="2700" u="sng" dirty="0"/>
              <a:t>07 Управління та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Спеціальність </a:t>
            </a:r>
            <a:r>
              <a:rPr lang="uk-UA" sz="2700" dirty="0" smtClean="0"/>
              <a:t>073 «Менеджмент»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Ступінь вищої освіти </a:t>
            </a:r>
            <a:r>
              <a:rPr lang="uk-UA" sz="2700" u="sng" dirty="0"/>
              <a:t>бакалавр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uk-UA" sz="2700" b="1" dirty="0" smtClean="0"/>
              <a:t>ХЕРСОН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uk-UA" b="1" dirty="0"/>
              <a:t>Метою вивчення </a:t>
            </a:r>
            <a:r>
              <a:rPr lang="uk-UA" dirty="0"/>
              <a:t>навчальної дисципліни </a:t>
            </a:r>
            <a:r>
              <a:rPr lang="uk-UA" dirty="0" smtClean="0"/>
              <a:t>“Методи прийняття управлінських рішень” </a:t>
            </a:r>
            <a:r>
              <a:rPr lang="uk-UA" dirty="0"/>
              <a:t>є </a:t>
            </a:r>
            <a:r>
              <a:rPr lang="ru-RU" dirty="0" err="1"/>
              <a:t>формування</a:t>
            </a:r>
            <a:r>
              <a:rPr lang="ru-RU" dirty="0"/>
              <a:t> у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виробляти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та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ґрунтовних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і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в рамках </a:t>
            </a:r>
            <a:r>
              <a:rPr lang="ru-RU" dirty="0" err="1"/>
              <a:t>системи</a:t>
            </a:r>
            <a:r>
              <a:rPr lang="ru-RU" dirty="0"/>
              <a:t> менеджменту як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, </a:t>
            </a:r>
            <a:r>
              <a:rPr lang="ru-RU" dirty="0" err="1"/>
              <a:t>забезпечуючої</a:t>
            </a:r>
            <a:r>
              <a:rPr lang="ru-RU" dirty="0"/>
              <a:t>, </a:t>
            </a:r>
            <a:r>
              <a:rPr lang="ru-RU" dirty="0" err="1"/>
              <a:t>функціональної</a:t>
            </a:r>
            <a:r>
              <a:rPr lang="ru-RU" dirty="0"/>
              <a:t> та </a:t>
            </a:r>
            <a:r>
              <a:rPr lang="ru-RU" dirty="0" err="1"/>
              <a:t>керуючої</a:t>
            </a:r>
            <a:r>
              <a:rPr lang="ru-RU" dirty="0"/>
              <a:t> </a:t>
            </a:r>
            <a:r>
              <a:rPr lang="ru-RU" dirty="0" err="1"/>
              <a:t>підсистем</a:t>
            </a:r>
            <a:r>
              <a:rPr lang="uk-UA" dirty="0" smtClean="0"/>
              <a:t>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 smtClean="0"/>
              <a:t>        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/>
              <a:t>            Завданнями </a:t>
            </a:r>
            <a:r>
              <a:rPr lang="uk-UA" b="1" dirty="0"/>
              <a:t>навчальної дисципліни </a:t>
            </a:r>
            <a:r>
              <a:rPr lang="uk-UA" dirty="0"/>
              <a:t>“Методи прийняття управлінських рішень” є </a:t>
            </a:r>
            <a:r>
              <a:rPr lang="ru-RU" dirty="0" err="1"/>
              <a:t>вивчення</a:t>
            </a:r>
            <a:r>
              <a:rPr lang="ru-RU" dirty="0"/>
              <a:t> основ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;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/>
              <a:t>методичних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та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обґрунтування</a:t>
            </a:r>
            <a:r>
              <a:rPr lang="ru-RU" dirty="0"/>
              <a:t> й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у </a:t>
            </a:r>
            <a:r>
              <a:rPr lang="ru-RU" dirty="0" err="1" smtClean="0"/>
              <a:t>бізнесі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передбачає формування та розвиток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студентів</a:t>
            </a: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загальних та фахових </a:t>
            </a:r>
            <a:r>
              <a:rPr lang="uk-UA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зберігати та примножувати моральні, культурні, наукові цінності та примножувати досягнення суспільства на основі розуміння історії та закономірностей розвитку предметної області, її місця у загальній системі знань про природу і суспільство та у розвитку суспільства, техніки і технологій, використовувати різні види та форми рухової активності для активного відпочинку та ведення здорового способу життя. </a:t>
            </a:r>
            <a:endParaRPr lang="ru-RU" sz="29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до абстрактного мислення, аналізу, синтезу. </a:t>
            </a:r>
            <a:endParaRPr lang="ru-RU" sz="29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створювати та організовувати ефективні комунікації в процесі управління. </a:t>
            </a:r>
            <a:endParaRPr lang="ru-RU" sz="29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Розуміти </a:t>
            </a:r>
            <a:r>
              <a:rPr lang="uk-UA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 психології та використовувати їх у професійній діяльності. </a:t>
            </a:r>
            <a:endParaRPr lang="ru-RU" sz="29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9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Програмні </a:t>
            </a:r>
            <a:r>
              <a:rPr lang="uk-UA" sz="2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 навчання: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Описувати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функціональних сфер діяльності організації.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пошуку, збирання та аналізу інформації, розрахунку показників для обґрунтування управлінських рішень.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організаційного проектування.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менеджменту для забезпечення ефективності діяльності організації.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правові, соціальні та економічні наслідки функціонування організації. </a:t>
            </a:r>
            <a:endParaRPr lang="uk-U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изначити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Застосувати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оцінок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Перел</a:t>
            </a:r>
            <a:r>
              <a:rPr lang="uk-UA" dirty="0"/>
              <a:t>і</a:t>
            </a:r>
            <a:r>
              <a:rPr lang="ru-RU" dirty="0" smtClean="0"/>
              <a:t>к тем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Тема 1. Природа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. </a:t>
            </a:r>
          </a:p>
          <a:p>
            <a:r>
              <a:rPr lang="ru-RU" sz="2400" dirty="0"/>
              <a:t>Тема 2. </a:t>
            </a:r>
            <a:r>
              <a:rPr lang="ru-RU" sz="2400" dirty="0" err="1"/>
              <a:t>Підходи</a:t>
            </a:r>
            <a:r>
              <a:rPr lang="ru-RU" sz="2400" dirty="0"/>
              <a:t> до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sz="2400" dirty="0" err="1"/>
              <a:t>управлінських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. </a:t>
            </a:r>
            <a:r>
              <a:rPr lang="ru-RU" sz="2400" dirty="0" err="1"/>
              <a:t>Класифікація</a:t>
            </a:r>
            <a:r>
              <a:rPr lang="ru-RU" sz="2400" dirty="0"/>
              <a:t> </a:t>
            </a:r>
            <a:r>
              <a:rPr lang="ru-RU" sz="2400" dirty="0" err="1"/>
              <a:t>управлінських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.</a:t>
            </a:r>
          </a:p>
          <a:p>
            <a:r>
              <a:rPr lang="ru-RU" sz="2400" dirty="0"/>
              <a:t> Тема 3. </a:t>
            </a:r>
            <a:r>
              <a:rPr lang="ru-RU" sz="2400" dirty="0" err="1"/>
              <a:t>Технологія</a:t>
            </a:r>
            <a:r>
              <a:rPr lang="ru-RU" sz="2400" dirty="0"/>
              <a:t> </a:t>
            </a:r>
            <a:r>
              <a:rPr lang="ru-RU" sz="2400" dirty="0" err="1"/>
              <a:t>підготовки</a:t>
            </a:r>
            <a:r>
              <a:rPr lang="ru-RU" sz="2400" dirty="0"/>
              <a:t> і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sz="2400" dirty="0" err="1"/>
              <a:t>управлінського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. </a:t>
            </a:r>
          </a:p>
          <a:p>
            <a:r>
              <a:rPr lang="ru-RU" sz="2400" dirty="0"/>
              <a:t>Тема 4. </a:t>
            </a:r>
            <a:r>
              <a:rPr lang="ru-RU" sz="2400" dirty="0" err="1"/>
              <a:t>Технологія</a:t>
            </a:r>
            <a:r>
              <a:rPr lang="ru-RU" sz="2400" dirty="0"/>
              <a:t> </a:t>
            </a:r>
            <a:r>
              <a:rPr lang="ru-RU" sz="2400" dirty="0" err="1"/>
              <a:t>реалізації</a:t>
            </a:r>
            <a:r>
              <a:rPr lang="ru-RU" sz="2400" dirty="0"/>
              <a:t> та контролю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. </a:t>
            </a:r>
          </a:p>
          <a:p>
            <a:r>
              <a:rPr lang="ru-RU" sz="2400" dirty="0"/>
              <a:t>Тема 5.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sz="2400" dirty="0" err="1"/>
              <a:t>управлінських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. </a:t>
            </a:r>
            <a:r>
              <a:rPr lang="ru-RU" sz="2400" dirty="0" err="1"/>
              <a:t>Класифікація</a:t>
            </a:r>
            <a:r>
              <a:rPr lang="ru-RU" sz="2400" dirty="0"/>
              <a:t> </a:t>
            </a:r>
            <a:r>
              <a:rPr lang="ru-RU" sz="2400" dirty="0" err="1"/>
              <a:t>методів</a:t>
            </a:r>
            <a:r>
              <a:rPr lang="ru-RU" sz="2400" dirty="0"/>
              <a:t>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. </a:t>
            </a:r>
          </a:p>
          <a:p>
            <a:r>
              <a:rPr lang="ru-RU" sz="2400" dirty="0"/>
              <a:t>Тема 6. 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управлінських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 і шляхи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підвищення</a:t>
            </a:r>
            <a:r>
              <a:rPr lang="ru-RU" sz="2400" dirty="0"/>
              <a:t>. </a:t>
            </a:r>
          </a:p>
          <a:p>
            <a:r>
              <a:rPr lang="uk-UA" sz="2400" dirty="0"/>
              <a:t>Тема 7. Інформаційні системи підтримки прийняття управлінських рішень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РЕКОМЕНДОВАНА ЛІТЕРАТУРА</a:t>
            </a:r>
            <a:endParaRPr lang="en-US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err="1"/>
              <a:t>Рекомендовані</a:t>
            </a:r>
            <a:r>
              <a:rPr lang="ru-RU" b="1" dirty="0"/>
              <a:t> </a:t>
            </a:r>
            <a:r>
              <a:rPr lang="ru-RU" b="1" dirty="0" err="1"/>
              <a:t>інформаційні</a:t>
            </a:r>
            <a:r>
              <a:rPr lang="ru-RU" b="1" dirty="0"/>
              <a:t> </a:t>
            </a:r>
            <a:r>
              <a:rPr lang="ru-RU" b="1" dirty="0" err="1" smtClean="0"/>
              <a:t>джерела</a:t>
            </a: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 marL="0" indent="0">
              <a:buNone/>
            </a:pPr>
            <a:r>
              <a:rPr lang="uk-UA" dirty="0"/>
              <a:t>1. Андрійчук В. Менеджмент: прийняття рішень і ризик: Навчальний посібник. – К.:</a:t>
            </a:r>
          </a:p>
          <a:p>
            <a:pPr marL="0" indent="0">
              <a:buNone/>
            </a:pPr>
            <a:r>
              <a:rPr lang="uk-UA" dirty="0"/>
              <a:t>КНЕУ, 1998. – 316 с.</a:t>
            </a:r>
          </a:p>
          <a:p>
            <a:pPr marL="0" indent="0">
              <a:buNone/>
            </a:pPr>
            <a:r>
              <a:rPr lang="uk-UA" dirty="0"/>
              <a:t>2. Василенко В. О. Теорія і практика розробки управлінських рішень: Навчальний</a:t>
            </a:r>
          </a:p>
          <a:p>
            <a:pPr marL="0" indent="0">
              <a:buNone/>
            </a:pPr>
            <a:r>
              <a:rPr lang="uk-UA" dirty="0"/>
              <a:t>посібник. – К. : ЦУЛ, 2002. – 420 с.</a:t>
            </a:r>
          </a:p>
          <a:p>
            <a:pPr marL="0" indent="0">
              <a:buNone/>
            </a:pPr>
            <a:r>
              <a:rPr lang="uk-UA" dirty="0"/>
              <a:t>3. </a:t>
            </a:r>
            <a:r>
              <a:rPr lang="uk-UA" dirty="0" err="1"/>
              <a:t>Гевко</a:t>
            </a:r>
            <a:r>
              <a:rPr lang="uk-UA" dirty="0"/>
              <a:t> І.Б. Методи прийняття управлінських рішень: Підручник. – К.: КОНДОР,</a:t>
            </a:r>
          </a:p>
          <a:p>
            <a:pPr marL="0" indent="0">
              <a:buNone/>
            </a:pPr>
            <a:r>
              <a:rPr lang="uk-UA" dirty="0"/>
              <a:t>2009. – 187 с.</a:t>
            </a:r>
          </a:p>
          <a:p>
            <a:pPr marL="0" indent="0">
              <a:buNone/>
            </a:pPr>
            <a:r>
              <a:rPr lang="uk-UA" dirty="0"/>
              <a:t>4. </a:t>
            </a:r>
            <a:r>
              <a:rPr lang="uk-UA" dirty="0" err="1"/>
              <a:t>Гнатієнко</a:t>
            </a:r>
            <a:r>
              <a:rPr lang="uk-UA" dirty="0"/>
              <a:t> Г., </a:t>
            </a:r>
            <a:r>
              <a:rPr lang="uk-UA" dirty="0" err="1"/>
              <a:t>Снитюк</a:t>
            </a:r>
            <a:r>
              <a:rPr lang="uk-UA" dirty="0"/>
              <a:t> В.Є. Експертні технології прийняття рішень: Монографія. –</a:t>
            </a:r>
          </a:p>
          <a:p>
            <a:pPr marL="0" indent="0">
              <a:buNone/>
            </a:pPr>
            <a:r>
              <a:rPr lang="uk-UA" dirty="0"/>
              <a:t>К.: ТОВ “</a:t>
            </a:r>
            <a:r>
              <a:rPr lang="uk-UA" dirty="0" err="1"/>
              <a:t>Маклаут</a:t>
            </a:r>
            <a:r>
              <a:rPr lang="uk-UA" dirty="0"/>
              <a:t>”, 2008. – 444 с.</a:t>
            </a:r>
          </a:p>
          <a:p>
            <a:pPr marL="0" indent="0">
              <a:buNone/>
            </a:pPr>
            <a:r>
              <a:rPr lang="uk-UA" dirty="0"/>
              <a:t>5. </a:t>
            </a:r>
            <a:r>
              <a:rPr lang="uk-UA" dirty="0" err="1"/>
              <a:t>Дерлоу</a:t>
            </a:r>
            <a:r>
              <a:rPr lang="uk-UA" dirty="0"/>
              <a:t> Д. Ключові управлінські рішення. Технологія прийняття рішення:</a:t>
            </a:r>
          </a:p>
          <a:p>
            <a:pPr marL="0" indent="0">
              <a:buNone/>
            </a:pPr>
            <a:r>
              <a:rPr lang="uk-UA" dirty="0"/>
              <a:t>Посібник. – К.: </a:t>
            </a:r>
            <a:r>
              <a:rPr lang="uk-UA" dirty="0" err="1"/>
              <a:t>Всеувито</a:t>
            </a:r>
            <a:r>
              <a:rPr lang="uk-UA" dirty="0"/>
              <a:t>, Наукова думка, 2001. – 242 с.</a:t>
            </a:r>
          </a:p>
          <a:p>
            <a:pPr marL="0" indent="0">
              <a:buNone/>
            </a:pPr>
            <a:r>
              <a:rPr lang="uk-UA" dirty="0"/>
              <a:t>6. </a:t>
            </a:r>
            <a:r>
              <a:rPr lang="uk-UA" dirty="0" err="1"/>
              <a:t>Катренко</a:t>
            </a:r>
            <a:r>
              <a:rPr lang="uk-UA" dirty="0"/>
              <a:t> А.В., Пасічник В.В., Пасько В.П. Теорія прийняття рішень. Підручник –</a:t>
            </a:r>
          </a:p>
          <a:p>
            <a:pPr marL="0" indent="0">
              <a:buNone/>
            </a:pPr>
            <a:r>
              <a:rPr lang="uk-UA" dirty="0"/>
              <a:t>К.: Видавнича група </a:t>
            </a:r>
            <a:r>
              <a:rPr lang="en-US" dirty="0"/>
              <a:t>BHV, 2009. – 448 </a:t>
            </a:r>
            <a:r>
              <a:rPr lang="uk-UA" dirty="0"/>
              <a:t>с.</a:t>
            </a:r>
          </a:p>
          <a:p>
            <a:pPr marL="0" indent="0">
              <a:buNone/>
            </a:pPr>
            <a:r>
              <a:rPr lang="uk-UA" dirty="0"/>
              <a:t>7. </a:t>
            </a:r>
            <a:r>
              <a:rPr lang="uk-UA" dirty="0" err="1"/>
              <a:t>Кредісов</a:t>
            </a:r>
            <a:r>
              <a:rPr lang="uk-UA" dirty="0"/>
              <a:t> А.І., Панченко Є. Г. та </a:t>
            </a:r>
            <a:r>
              <a:rPr lang="uk-UA" dirty="0" err="1"/>
              <a:t>Кредісов</a:t>
            </a:r>
            <a:r>
              <a:rPr lang="uk-UA" dirty="0"/>
              <a:t> В.А. Менеджмент для керівників.-</a:t>
            </a:r>
          </a:p>
          <a:p>
            <a:pPr marL="0" indent="0">
              <a:buNone/>
            </a:pPr>
            <a:r>
              <a:rPr lang="uk-UA" dirty="0"/>
              <a:t>К.:Знання,1999р.</a:t>
            </a:r>
          </a:p>
          <a:p>
            <a:pPr marL="0" indent="0">
              <a:buNone/>
            </a:pPr>
            <a:r>
              <a:rPr lang="uk-UA" dirty="0"/>
              <a:t>8. Приймак В. М. Прийняття управлінських рішень: Навчальний посібник. – К.:</a:t>
            </a:r>
          </a:p>
          <a:p>
            <a:pPr marL="0" indent="0">
              <a:buNone/>
            </a:pPr>
            <a:r>
              <a:rPr lang="uk-UA" dirty="0" err="1"/>
              <a:t>Атіка</a:t>
            </a:r>
            <a:r>
              <a:rPr lang="uk-UA" dirty="0"/>
              <a:t>, 2008. – 240 с.</a:t>
            </a:r>
          </a:p>
          <a:p>
            <a:pPr marL="0" indent="0">
              <a:buNone/>
            </a:pPr>
            <a:r>
              <a:rPr lang="uk-UA" dirty="0"/>
              <a:t>9. Хміль Ф. І. Менеджмент: Підручник.-К.: Вища школа, 1995р</a:t>
            </a:r>
          </a:p>
          <a:p>
            <a:pPr marL="0" indent="0">
              <a:buNone/>
            </a:pPr>
            <a:r>
              <a:rPr lang="uk-UA" dirty="0"/>
              <a:t>10. </a:t>
            </a:r>
            <a:r>
              <a:rPr lang="uk-UA" dirty="0" err="1"/>
              <a:t>Шегда</a:t>
            </a:r>
            <a:r>
              <a:rPr lang="uk-UA" dirty="0"/>
              <a:t> А. В. Основи менеджменту: </a:t>
            </a:r>
            <a:r>
              <a:rPr lang="uk-UA" dirty="0" err="1"/>
              <a:t>Навч</a:t>
            </a:r>
            <a:r>
              <a:rPr lang="uk-UA" dirty="0"/>
              <a:t>. посібник.-К.: Знання, 1998р. </a:t>
            </a:r>
            <a:endParaRPr lang="uk-UA" dirty="0" smtClean="0"/>
          </a:p>
          <a:p>
            <a:pPr marL="0" indent="0"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504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Міністерство освіти і науки України Херсонський державний університет Факультет економіки та менеджменту Кафедра менеджменту і адміністрування   ” Методи прийняття управлінських рішень”   Галузь знань 07 Управління та адміністрування Спеціальність 073 «Менеджмент» Ступінь вищої освіти бакалавр   ХЕРСОН   </vt:lpstr>
      <vt:lpstr>Слайд 2</vt:lpstr>
      <vt:lpstr>Слайд 3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SVETIK</cp:lastModifiedBy>
  <cp:revision>25</cp:revision>
  <dcterms:created xsi:type="dcterms:W3CDTF">2020-05-28T12:18:49Z</dcterms:created>
  <dcterms:modified xsi:type="dcterms:W3CDTF">2020-08-12T19:03:45Z</dcterms:modified>
</cp:coreProperties>
</file>